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0" r:id="rId1"/>
  </p:sldMasterIdLst>
  <p:notesMasterIdLst>
    <p:notesMasterId r:id="rId10"/>
  </p:notesMasterIdLst>
  <p:sldIdLst>
    <p:sldId id="258" r:id="rId2"/>
    <p:sldId id="259" r:id="rId3"/>
    <p:sldId id="267" r:id="rId4"/>
    <p:sldId id="260" r:id="rId5"/>
    <p:sldId id="271" r:id="rId6"/>
    <p:sldId id="274" r:id="rId7"/>
    <p:sldId id="273" r:id="rId8"/>
    <p:sldId id="272" r:id="rId9"/>
  </p:sldIdLst>
  <p:sldSz cx="12192000" cy="6858000"/>
  <p:notesSz cx="6858000" cy="12192000"/>
  <p:embeddedFontLst>
    <p:embeddedFont>
      <p:font typeface="Avenir Heavy" panose="020B0604020202020204" charset="-94"/>
      <p:bold r:id="rId11"/>
      <p:italic r:id="rId12"/>
      <p:boldItalic r:id="rId13"/>
    </p:embeddedFont>
    <p:embeddedFont>
      <p:font typeface="Avenir Book" panose="020B0604020202020204" charset="0"/>
      <p:regular r:id="rId14"/>
      <p:italic r:id="rId15"/>
    </p:embeddedFont>
    <p:embeddedFont>
      <p:font typeface="Avenir Black" panose="020B0604020202020204" charset="-94"/>
      <p:bold r:id="rId16"/>
      <p:italic r:id="rId17"/>
      <p:boldItalic r:id="rId18"/>
    </p:embeddedFont>
    <p:embeddedFont>
      <p:font typeface="Avenir Medium" panose="020B0604020202020204" charset="0"/>
      <p:regular r:id="rId19"/>
      <p:italic r:id="rId20"/>
    </p:embeddedFont>
    <p:embeddedFont>
      <p:font typeface="Helvetica" panose="020B0604020202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61"/>
    <a:srgbClr val="002072"/>
    <a:srgbClr val="0025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818"/>
    <p:restoredTop sz="94626"/>
  </p:normalViewPr>
  <p:slideViewPr>
    <p:cSldViewPr snapToGrid="0" snapToObjects="1">
      <p:cViewPr varScale="1">
        <p:scale>
          <a:sx n="61" d="100"/>
          <a:sy n="61" d="100"/>
        </p:scale>
        <p:origin x="7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067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56FDD-0BEC-83BB-D78D-5280B1358DB1}"/>
              </a:ext>
            </a:extLst>
          </p:cNvPr>
          <p:cNvSpPr>
            <a:spLocks noGrp="1"/>
          </p:cNvSpPr>
          <p:nvPr>
            <p:ph type="ctrTitle" hasCustomPrompt="1"/>
          </p:nvPr>
        </p:nvSpPr>
        <p:spPr>
          <a:xfrm>
            <a:off x="1524000" y="3107457"/>
            <a:ext cx="9144000" cy="1377457"/>
          </a:xfrm>
        </p:spPr>
        <p:txBody>
          <a:bodyPr anchor="t">
            <a:normAutofit/>
          </a:bodyPr>
          <a:lstStyle>
            <a:lvl1pPr algn="ctr">
              <a:defRPr sz="4800" b="1" i="0">
                <a:latin typeface="Avenir Black" panose="02000503020000020003" pitchFamily="2" charset="0"/>
              </a:defRPr>
            </a:lvl1pPr>
          </a:lstStyle>
          <a:p>
            <a:r>
              <a:rPr lang="en-US"/>
              <a:t>Title</a:t>
            </a:r>
          </a:p>
        </p:txBody>
      </p:sp>
      <p:pic>
        <p:nvPicPr>
          <p:cNvPr id="86" name="Graphic 85">
            <a:extLst>
              <a:ext uri="{FF2B5EF4-FFF2-40B4-BE49-F238E27FC236}">
                <a16:creationId xmlns:a16="http://schemas.microsoft.com/office/drawing/2014/main" id="{F0A79EB9-D119-F8EA-51B1-E10C02340A7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730612" y="5436034"/>
            <a:ext cx="730776" cy="712507"/>
          </a:xfrm>
          <a:prstGeom prst="rect">
            <a:avLst/>
          </a:prstGeom>
        </p:spPr>
      </p:pic>
      <p:sp>
        <p:nvSpPr>
          <p:cNvPr id="88" name="Subtitle 2">
            <a:extLst>
              <a:ext uri="{FF2B5EF4-FFF2-40B4-BE49-F238E27FC236}">
                <a16:creationId xmlns:a16="http://schemas.microsoft.com/office/drawing/2014/main" id="{D276FD50-0CFE-8029-B0FF-159D5DE4A995}"/>
              </a:ext>
            </a:extLst>
          </p:cNvPr>
          <p:cNvSpPr>
            <a:spLocks noGrp="1"/>
          </p:cNvSpPr>
          <p:nvPr>
            <p:ph type="subTitle" idx="1" hasCustomPrompt="1"/>
          </p:nvPr>
        </p:nvSpPr>
        <p:spPr>
          <a:xfrm>
            <a:off x="1524000" y="1380029"/>
            <a:ext cx="9144000" cy="1655762"/>
          </a:xfrm>
        </p:spPr>
        <p:txBody>
          <a:bodyPr anchor="ctr">
            <a:normAutofit/>
          </a:bodyPr>
          <a:lstStyle>
            <a:lvl1pPr marL="0" indent="0" algn="ctr">
              <a:buNone/>
              <a:defRPr sz="2800" b="1" i="0">
                <a:solidFill>
                  <a:schemeClr val="bg1"/>
                </a:solidFill>
                <a:latin typeface="Avenir Blac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Video Article </a:t>
            </a:r>
          </a:p>
        </p:txBody>
      </p:sp>
      <p:pic>
        <p:nvPicPr>
          <p:cNvPr id="93" name="Picture 92" descr="Graphical user interface, text, website&#10;&#10;Description automatically generated">
            <a:extLst>
              <a:ext uri="{FF2B5EF4-FFF2-40B4-BE49-F238E27FC236}">
                <a16:creationId xmlns:a16="http://schemas.microsoft.com/office/drawing/2014/main" id="{CAC8566D-AC64-8B3F-DF23-C01019CC34F4}"/>
              </a:ext>
            </a:extLst>
          </p:cNvPr>
          <p:cNvPicPr>
            <a:picLocks noChangeAspect="1"/>
          </p:cNvPicPr>
          <p:nvPr userDrawn="1"/>
        </p:nvPicPr>
        <p:blipFill>
          <a:blip r:embed="rId4"/>
          <a:stretch>
            <a:fillRect/>
          </a:stretch>
        </p:blipFill>
        <p:spPr>
          <a:xfrm>
            <a:off x="3225882" y="227049"/>
            <a:ext cx="5041900" cy="965200"/>
          </a:xfrm>
          <a:prstGeom prst="rect">
            <a:avLst/>
          </a:prstGeom>
        </p:spPr>
      </p:pic>
      <p:sp>
        <p:nvSpPr>
          <p:cNvPr id="94" name="Subtitle 2">
            <a:extLst>
              <a:ext uri="{FF2B5EF4-FFF2-40B4-BE49-F238E27FC236}">
                <a16:creationId xmlns:a16="http://schemas.microsoft.com/office/drawing/2014/main" id="{1A8EEA86-C0E8-A6D4-D9F8-AE6646B1C161}"/>
              </a:ext>
            </a:extLst>
          </p:cNvPr>
          <p:cNvSpPr txBox="1">
            <a:spLocks/>
          </p:cNvSpPr>
          <p:nvPr userDrawn="1"/>
        </p:nvSpPr>
        <p:spPr>
          <a:xfrm>
            <a:off x="3526972" y="6157539"/>
            <a:ext cx="5632368" cy="48241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b="1" i="0" kern="1200">
                <a:solidFill>
                  <a:schemeClr val="bg1"/>
                </a:solidFill>
                <a:latin typeface="Avenir Black" panose="02000503020000020003"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venir Book" panose="02000503020000020003"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venir Book" panose="02000503020000020003"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venir Book" panose="02000503020000020003"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0" i="1">
                <a:latin typeface="Avenir Medium" panose="02000503020000020003" pitchFamily="2" charset="0"/>
              </a:rPr>
              <a:t>Official Journal of the Turkish Society of Gastroenterology </a:t>
            </a:r>
          </a:p>
        </p:txBody>
      </p:sp>
    </p:spTree>
    <p:extLst>
      <p:ext uri="{BB962C8B-B14F-4D97-AF65-F5344CB8AC3E}">
        <p14:creationId xmlns:p14="http://schemas.microsoft.com/office/powerpoint/2010/main" val="3264985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AA3E5-34F9-0800-0BD9-338EB24121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586FA1-90CD-0159-BE20-72B6FCBF72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9F9B08-BF10-4DB7-F2F4-DDD95704D9D7}"/>
              </a:ext>
            </a:extLst>
          </p:cNvPr>
          <p:cNvSpPr>
            <a:spLocks noGrp="1"/>
          </p:cNvSpPr>
          <p:nvPr>
            <p:ph type="dt" sz="half" idx="10"/>
          </p:nvPr>
        </p:nvSpPr>
        <p:spPr/>
        <p:txBody>
          <a:bodyPr/>
          <a:lstStyle/>
          <a:p>
            <a:fld id="{26808D88-5143-AD41-8628-90CDEE256DB3}" type="datetimeFigureOut">
              <a:t>5.02.2023</a:t>
            </a:fld>
            <a:endParaRPr lang="en-US"/>
          </a:p>
        </p:txBody>
      </p:sp>
      <p:sp>
        <p:nvSpPr>
          <p:cNvPr id="5" name="Footer Placeholder 4">
            <a:extLst>
              <a:ext uri="{FF2B5EF4-FFF2-40B4-BE49-F238E27FC236}">
                <a16:creationId xmlns:a16="http://schemas.microsoft.com/office/drawing/2014/main" id="{85488113-4097-726D-D1CD-8BCE9C31E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E3CEE-86A6-0BBD-B423-82008104E359}"/>
              </a:ext>
            </a:extLst>
          </p:cNvPr>
          <p:cNvSpPr>
            <a:spLocks noGrp="1"/>
          </p:cNvSpPr>
          <p:nvPr>
            <p:ph type="sldNum" sz="quarter" idx="12"/>
          </p:nvPr>
        </p:nvSpPr>
        <p:spPr/>
        <p:txBody>
          <a:bodyPr/>
          <a:lstStyle/>
          <a:p>
            <a:fld id="{B574921F-FE33-FC48-AFFE-87A1DE786624}" type="slidenum">
              <a:t>‹#›</a:t>
            </a:fld>
            <a:endParaRPr lang="en-US"/>
          </a:p>
        </p:txBody>
      </p:sp>
    </p:spTree>
    <p:extLst>
      <p:ext uri="{BB962C8B-B14F-4D97-AF65-F5344CB8AC3E}">
        <p14:creationId xmlns:p14="http://schemas.microsoft.com/office/powerpoint/2010/main" val="1184522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42C5A4-AF5C-98FD-92C4-43E24E5198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DA1BDF-BDA5-141C-EBAA-C69B626B33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97C64E-536B-F931-AEED-22EEE3B542B9}"/>
              </a:ext>
            </a:extLst>
          </p:cNvPr>
          <p:cNvSpPr>
            <a:spLocks noGrp="1"/>
          </p:cNvSpPr>
          <p:nvPr>
            <p:ph type="dt" sz="half" idx="10"/>
          </p:nvPr>
        </p:nvSpPr>
        <p:spPr/>
        <p:txBody>
          <a:bodyPr/>
          <a:lstStyle/>
          <a:p>
            <a:fld id="{26808D88-5143-AD41-8628-90CDEE256DB3}" type="datetimeFigureOut">
              <a:t>5.02.2023</a:t>
            </a:fld>
            <a:endParaRPr lang="en-US"/>
          </a:p>
        </p:txBody>
      </p:sp>
      <p:sp>
        <p:nvSpPr>
          <p:cNvPr id="5" name="Footer Placeholder 4">
            <a:extLst>
              <a:ext uri="{FF2B5EF4-FFF2-40B4-BE49-F238E27FC236}">
                <a16:creationId xmlns:a16="http://schemas.microsoft.com/office/drawing/2014/main" id="{52B74D4C-77EB-7CEE-7B24-B5F9B4B7E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00C75-F02D-65A0-D8BD-005F7DB5E0C4}"/>
              </a:ext>
            </a:extLst>
          </p:cNvPr>
          <p:cNvSpPr>
            <a:spLocks noGrp="1"/>
          </p:cNvSpPr>
          <p:nvPr>
            <p:ph type="sldNum" sz="quarter" idx="12"/>
          </p:nvPr>
        </p:nvSpPr>
        <p:spPr/>
        <p:txBody>
          <a:bodyPr/>
          <a:lstStyle/>
          <a:p>
            <a:fld id="{B574921F-FE33-FC48-AFFE-87A1DE786624}" type="slidenum">
              <a:t>‹#›</a:t>
            </a:fld>
            <a:endParaRPr lang="en-US"/>
          </a:p>
        </p:txBody>
      </p:sp>
    </p:spTree>
    <p:extLst>
      <p:ext uri="{BB962C8B-B14F-4D97-AF65-F5344CB8AC3E}">
        <p14:creationId xmlns:p14="http://schemas.microsoft.com/office/powerpoint/2010/main" val="4289172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846A1-C1F2-849C-7E2E-70DB7EC73A24}"/>
              </a:ext>
            </a:extLst>
          </p:cNvPr>
          <p:cNvSpPr>
            <a:spLocks noGrp="1"/>
          </p:cNvSpPr>
          <p:nvPr>
            <p:ph type="title"/>
          </p:nvPr>
        </p:nvSpPr>
        <p:spPr/>
        <p:txBody>
          <a:bodyPr/>
          <a:lstStyle>
            <a:lvl1pPr>
              <a:defRPr b="1" i="0">
                <a:latin typeface="Avenir Heavy" panose="02000503020000020003"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F293393-1892-76BE-B861-7F5060BB770F}"/>
              </a:ext>
            </a:extLst>
          </p:cNvPr>
          <p:cNvSpPr>
            <a:spLocks noGrp="1"/>
          </p:cNvSpPr>
          <p:nvPr>
            <p:ph idx="1"/>
          </p:nvPr>
        </p:nvSpPr>
        <p:spPr/>
        <p:txBody>
          <a:bodyPr/>
          <a:lstStyle>
            <a:lvl1pPr>
              <a:defRPr b="1" i="0">
                <a:latin typeface="Avenir Heavy" panose="02000503020000020003" pitchFamily="2" charset="0"/>
              </a:defRPr>
            </a:lvl1pPr>
            <a:lvl2pPr>
              <a:defRPr b="1" i="0">
                <a:latin typeface="Avenir Heavy" panose="02000503020000020003" pitchFamily="2" charset="0"/>
              </a:defRPr>
            </a:lvl2pPr>
            <a:lvl3pPr>
              <a:defRPr b="1" i="0">
                <a:latin typeface="Avenir Heavy" panose="02000503020000020003" pitchFamily="2" charset="0"/>
              </a:defRPr>
            </a:lvl3pPr>
            <a:lvl4pPr>
              <a:defRPr b="1" i="0">
                <a:latin typeface="Avenir Heavy" panose="02000503020000020003" pitchFamily="2" charset="0"/>
              </a:defRPr>
            </a:lvl4pPr>
            <a:lvl5pPr>
              <a:defRPr b="1" i="0">
                <a:latin typeface="Avenir Heavy"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CF3C115C-B4BA-4EB7-AF9E-EDCE62F9B27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426997" y="6169539"/>
            <a:ext cx="569095" cy="554867"/>
          </a:xfrm>
          <a:prstGeom prst="rect">
            <a:avLst/>
          </a:prstGeom>
        </p:spPr>
      </p:pic>
      <p:pic>
        <p:nvPicPr>
          <p:cNvPr id="8" name="Picture 7" descr="Graphical user interface, text, website&#10;&#10;Description automatically generated">
            <a:extLst>
              <a:ext uri="{FF2B5EF4-FFF2-40B4-BE49-F238E27FC236}">
                <a16:creationId xmlns:a16="http://schemas.microsoft.com/office/drawing/2014/main" id="{EAC504ED-2F4E-2B0A-3B44-B69A8DF0CB36}"/>
              </a:ext>
            </a:extLst>
          </p:cNvPr>
          <p:cNvPicPr>
            <a:picLocks noChangeAspect="1"/>
          </p:cNvPicPr>
          <p:nvPr userDrawn="1"/>
        </p:nvPicPr>
        <p:blipFill rotWithShape="1">
          <a:blip r:embed="rId4"/>
          <a:srcRect l="24241" t="9808"/>
          <a:stretch/>
        </p:blipFill>
        <p:spPr>
          <a:xfrm>
            <a:off x="195908" y="6219166"/>
            <a:ext cx="2819669" cy="642630"/>
          </a:xfrm>
          <a:prstGeom prst="rect">
            <a:avLst/>
          </a:prstGeom>
        </p:spPr>
      </p:pic>
      <p:sp>
        <p:nvSpPr>
          <p:cNvPr id="9" name="Subtitle 2">
            <a:extLst>
              <a:ext uri="{FF2B5EF4-FFF2-40B4-BE49-F238E27FC236}">
                <a16:creationId xmlns:a16="http://schemas.microsoft.com/office/drawing/2014/main" id="{C29E9BBC-A203-FF5E-0FAC-3C75444D88C7}"/>
              </a:ext>
            </a:extLst>
          </p:cNvPr>
          <p:cNvSpPr txBox="1">
            <a:spLocks/>
          </p:cNvSpPr>
          <p:nvPr userDrawn="1"/>
        </p:nvSpPr>
        <p:spPr>
          <a:xfrm>
            <a:off x="8806375" y="6270180"/>
            <a:ext cx="2620622" cy="482410"/>
          </a:xfrm>
          <a:prstGeom prst="rect">
            <a:avLst/>
          </a:prstGeom>
        </p:spPr>
        <p:txBody>
          <a:bodyPr vert="horz" lIns="91440" tIns="45720" rIns="91440" bIns="45720" rtlCol="0" anchor="ctr">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800" b="1" i="0" kern="1200">
                <a:solidFill>
                  <a:schemeClr val="bg1"/>
                </a:solidFill>
                <a:latin typeface="Avenir Black" panose="02000503020000020003"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venir Book" panose="02000503020000020003"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venir Book" panose="02000503020000020003"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venir Book" panose="02000503020000020003"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200" b="0" i="1">
                <a:latin typeface="Avenir Medium" panose="02000503020000020003" pitchFamily="2" charset="0"/>
              </a:rPr>
              <a:t>Official Journal of the </a:t>
            </a:r>
          </a:p>
          <a:p>
            <a:pPr algn="r"/>
            <a:r>
              <a:rPr lang="en-US" sz="1200" b="0" i="1">
                <a:latin typeface="Avenir Medium" panose="02000503020000020003" pitchFamily="2" charset="0"/>
              </a:rPr>
              <a:t>Turkish Society of Gastroenterology </a:t>
            </a:r>
          </a:p>
        </p:txBody>
      </p:sp>
      <p:sp>
        <p:nvSpPr>
          <p:cNvPr id="10" name="Footer Placeholder 4">
            <a:extLst>
              <a:ext uri="{FF2B5EF4-FFF2-40B4-BE49-F238E27FC236}">
                <a16:creationId xmlns:a16="http://schemas.microsoft.com/office/drawing/2014/main" id="{AD25E5F1-D234-DEE5-F36A-B5D8EDBD2509}"/>
              </a:ext>
            </a:extLst>
          </p:cNvPr>
          <p:cNvSpPr>
            <a:spLocks noGrp="1"/>
          </p:cNvSpPr>
          <p:nvPr>
            <p:ph type="ftr" sz="quarter" idx="11"/>
          </p:nvPr>
        </p:nvSpPr>
        <p:spPr>
          <a:xfrm>
            <a:off x="4038600" y="6356350"/>
            <a:ext cx="4114800" cy="365125"/>
          </a:xfrm>
        </p:spPr>
        <p:txBody>
          <a:bodyPr/>
          <a:lstStyle/>
          <a:p>
            <a:endParaRPr lang="en-US"/>
          </a:p>
        </p:txBody>
      </p:sp>
    </p:spTree>
    <p:extLst>
      <p:ext uri="{BB962C8B-B14F-4D97-AF65-F5344CB8AC3E}">
        <p14:creationId xmlns:p14="http://schemas.microsoft.com/office/powerpoint/2010/main" val="47095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0CA80-9F57-F837-782D-D15942851B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2871FD-BBE1-9415-2C47-2C31F6D890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6D47FB-7825-C0FA-28B2-685B138D7491}"/>
              </a:ext>
            </a:extLst>
          </p:cNvPr>
          <p:cNvSpPr>
            <a:spLocks noGrp="1"/>
          </p:cNvSpPr>
          <p:nvPr>
            <p:ph type="dt" sz="half" idx="10"/>
          </p:nvPr>
        </p:nvSpPr>
        <p:spPr/>
        <p:txBody>
          <a:bodyPr/>
          <a:lstStyle/>
          <a:p>
            <a:fld id="{26808D88-5143-AD41-8628-90CDEE256DB3}" type="datetimeFigureOut">
              <a:t>5.02.2023</a:t>
            </a:fld>
            <a:endParaRPr lang="en-US"/>
          </a:p>
        </p:txBody>
      </p:sp>
      <p:sp>
        <p:nvSpPr>
          <p:cNvPr id="5" name="Footer Placeholder 4">
            <a:extLst>
              <a:ext uri="{FF2B5EF4-FFF2-40B4-BE49-F238E27FC236}">
                <a16:creationId xmlns:a16="http://schemas.microsoft.com/office/drawing/2014/main" id="{1E557849-DA0D-608C-9787-8C03E0BC8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0A964-799B-D066-7E4B-49C7D5BBC56C}"/>
              </a:ext>
            </a:extLst>
          </p:cNvPr>
          <p:cNvSpPr>
            <a:spLocks noGrp="1"/>
          </p:cNvSpPr>
          <p:nvPr>
            <p:ph type="sldNum" sz="quarter" idx="12"/>
          </p:nvPr>
        </p:nvSpPr>
        <p:spPr/>
        <p:txBody>
          <a:bodyPr/>
          <a:lstStyle/>
          <a:p>
            <a:fld id="{B574921F-FE33-FC48-AFFE-87A1DE786624}" type="slidenum">
              <a:t>‹#›</a:t>
            </a:fld>
            <a:endParaRPr lang="en-US"/>
          </a:p>
        </p:txBody>
      </p:sp>
    </p:spTree>
    <p:extLst>
      <p:ext uri="{BB962C8B-B14F-4D97-AF65-F5344CB8AC3E}">
        <p14:creationId xmlns:p14="http://schemas.microsoft.com/office/powerpoint/2010/main" val="225141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257EA-6C38-7C70-E415-B543A9CDA0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AD86AB-257B-8CDF-F786-0B15E7A777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CF2E37-5CA0-D911-8818-53D047614C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B59462-9A2A-882F-79CA-7950E82E5784}"/>
              </a:ext>
            </a:extLst>
          </p:cNvPr>
          <p:cNvSpPr>
            <a:spLocks noGrp="1"/>
          </p:cNvSpPr>
          <p:nvPr>
            <p:ph type="dt" sz="half" idx="10"/>
          </p:nvPr>
        </p:nvSpPr>
        <p:spPr/>
        <p:txBody>
          <a:bodyPr/>
          <a:lstStyle/>
          <a:p>
            <a:fld id="{26808D88-5143-AD41-8628-90CDEE256DB3}" type="datetimeFigureOut">
              <a:t>5.02.2023</a:t>
            </a:fld>
            <a:endParaRPr lang="en-US"/>
          </a:p>
        </p:txBody>
      </p:sp>
      <p:sp>
        <p:nvSpPr>
          <p:cNvPr id="6" name="Footer Placeholder 5">
            <a:extLst>
              <a:ext uri="{FF2B5EF4-FFF2-40B4-BE49-F238E27FC236}">
                <a16:creationId xmlns:a16="http://schemas.microsoft.com/office/drawing/2014/main" id="{77A4CD04-7116-701F-9C04-61F72E75A1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8C0989-7A90-697B-6121-6F6ACE609015}"/>
              </a:ext>
            </a:extLst>
          </p:cNvPr>
          <p:cNvSpPr>
            <a:spLocks noGrp="1"/>
          </p:cNvSpPr>
          <p:nvPr>
            <p:ph type="sldNum" sz="quarter" idx="12"/>
          </p:nvPr>
        </p:nvSpPr>
        <p:spPr/>
        <p:txBody>
          <a:bodyPr/>
          <a:lstStyle/>
          <a:p>
            <a:fld id="{B574921F-FE33-FC48-AFFE-87A1DE786624}" type="slidenum">
              <a:t>‹#›</a:t>
            </a:fld>
            <a:endParaRPr lang="en-US"/>
          </a:p>
        </p:txBody>
      </p:sp>
    </p:spTree>
    <p:extLst>
      <p:ext uri="{BB962C8B-B14F-4D97-AF65-F5344CB8AC3E}">
        <p14:creationId xmlns:p14="http://schemas.microsoft.com/office/powerpoint/2010/main" val="221848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64F0B-894D-DCD6-9202-709E529CE2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578041-6DB5-0AE7-D1D7-89C9B4CC96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3F233D-A847-C874-8F94-28F00F64D9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5A7EFA-7C4A-F701-58AA-E350FB6409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6A974A-B48E-29AE-F0DD-DB1BEFEA84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0ACF3F-5DD9-234F-A5E9-45BBA5C5997C}"/>
              </a:ext>
            </a:extLst>
          </p:cNvPr>
          <p:cNvSpPr>
            <a:spLocks noGrp="1"/>
          </p:cNvSpPr>
          <p:nvPr>
            <p:ph type="dt" sz="half" idx="10"/>
          </p:nvPr>
        </p:nvSpPr>
        <p:spPr/>
        <p:txBody>
          <a:bodyPr/>
          <a:lstStyle/>
          <a:p>
            <a:fld id="{26808D88-5143-AD41-8628-90CDEE256DB3}" type="datetimeFigureOut">
              <a:t>5.02.2023</a:t>
            </a:fld>
            <a:endParaRPr lang="en-US"/>
          </a:p>
        </p:txBody>
      </p:sp>
      <p:sp>
        <p:nvSpPr>
          <p:cNvPr id="8" name="Footer Placeholder 7">
            <a:extLst>
              <a:ext uri="{FF2B5EF4-FFF2-40B4-BE49-F238E27FC236}">
                <a16:creationId xmlns:a16="http://schemas.microsoft.com/office/drawing/2014/main" id="{26029DBC-3414-3BED-DFF3-A711B71FBF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C2C76C-4027-EBDA-E067-A128E70CB67E}"/>
              </a:ext>
            </a:extLst>
          </p:cNvPr>
          <p:cNvSpPr>
            <a:spLocks noGrp="1"/>
          </p:cNvSpPr>
          <p:nvPr>
            <p:ph type="sldNum" sz="quarter" idx="12"/>
          </p:nvPr>
        </p:nvSpPr>
        <p:spPr/>
        <p:txBody>
          <a:bodyPr/>
          <a:lstStyle/>
          <a:p>
            <a:fld id="{B574921F-FE33-FC48-AFFE-87A1DE786624}" type="slidenum">
              <a:t>‹#›</a:t>
            </a:fld>
            <a:endParaRPr lang="en-US"/>
          </a:p>
        </p:txBody>
      </p:sp>
    </p:spTree>
    <p:extLst>
      <p:ext uri="{BB962C8B-B14F-4D97-AF65-F5344CB8AC3E}">
        <p14:creationId xmlns:p14="http://schemas.microsoft.com/office/powerpoint/2010/main" val="4216705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D81E-4A79-384B-BEA4-0136DE6897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893102-17D5-4208-A842-5B773AA14612}"/>
              </a:ext>
            </a:extLst>
          </p:cNvPr>
          <p:cNvSpPr>
            <a:spLocks noGrp="1"/>
          </p:cNvSpPr>
          <p:nvPr>
            <p:ph type="dt" sz="half" idx="10"/>
          </p:nvPr>
        </p:nvSpPr>
        <p:spPr/>
        <p:txBody>
          <a:bodyPr/>
          <a:lstStyle/>
          <a:p>
            <a:fld id="{26808D88-5143-AD41-8628-90CDEE256DB3}" type="datetimeFigureOut">
              <a:t>5.02.2023</a:t>
            </a:fld>
            <a:endParaRPr lang="en-US"/>
          </a:p>
        </p:txBody>
      </p:sp>
      <p:sp>
        <p:nvSpPr>
          <p:cNvPr id="4" name="Footer Placeholder 3">
            <a:extLst>
              <a:ext uri="{FF2B5EF4-FFF2-40B4-BE49-F238E27FC236}">
                <a16:creationId xmlns:a16="http://schemas.microsoft.com/office/drawing/2014/main" id="{EF6A8399-BAD6-C766-D924-1617F94FC7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0591F8-CA85-4834-3AB6-E58100DE2D2C}"/>
              </a:ext>
            </a:extLst>
          </p:cNvPr>
          <p:cNvSpPr>
            <a:spLocks noGrp="1"/>
          </p:cNvSpPr>
          <p:nvPr>
            <p:ph type="sldNum" sz="quarter" idx="12"/>
          </p:nvPr>
        </p:nvSpPr>
        <p:spPr/>
        <p:txBody>
          <a:bodyPr/>
          <a:lstStyle/>
          <a:p>
            <a:fld id="{B574921F-FE33-FC48-AFFE-87A1DE786624}" type="slidenum">
              <a:t>‹#›</a:t>
            </a:fld>
            <a:endParaRPr lang="en-US"/>
          </a:p>
        </p:txBody>
      </p:sp>
    </p:spTree>
    <p:extLst>
      <p:ext uri="{BB962C8B-B14F-4D97-AF65-F5344CB8AC3E}">
        <p14:creationId xmlns:p14="http://schemas.microsoft.com/office/powerpoint/2010/main" val="32827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A43CE0-E789-B9C5-D5B9-DB7029E8D3F0}"/>
              </a:ext>
            </a:extLst>
          </p:cNvPr>
          <p:cNvSpPr>
            <a:spLocks noGrp="1"/>
          </p:cNvSpPr>
          <p:nvPr>
            <p:ph type="dt" sz="half" idx="10"/>
          </p:nvPr>
        </p:nvSpPr>
        <p:spPr/>
        <p:txBody>
          <a:bodyPr/>
          <a:lstStyle/>
          <a:p>
            <a:fld id="{26808D88-5143-AD41-8628-90CDEE256DB3}" type="datetimeFigureOut">
              <a:t>5.02.2023</a:t>
            </a:fld>
            <a:endParaRPr lang="en-US"/>
          </a:p>
        </p:txBody>
      </p:sp>
      <p:sp>
        <p:nvSpPr>
          <p:cNvPr id="3" name="Footer Placeholder 2">
            <a:extLst>
              <a:ext uri="{FF2B5EF4-FFF2-40B4-BE49-F238E27FC236}">
                <a16:creationId xmlns:a16="http://schemas.microsoft.com/office/drawing/2014/main" id="{CEE90C75-8BBF-D61F-5FEF-80C3EE332D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B1917E-5A18-D379-672C-D92104FC4F1A}"/>
              </a:ext>
            </a:extLst>
          </p:cNvPr>
          <p:cNvSpPr>
            <a:spLocks noGrp="1"/>
          </p:cNvSpPr>
          <p:nvPr>
            <p:ph type="sldNum" sz="quarter" idx="12"/>
          </p:nvPr>
        </p:nvSpPr>
        <p:spPr/>
        <p:txBody>
          <a:bodyPr/>
          <a:lstStyle/>
          <a:p>
            <a:fld id="{B574921F-FE33-FC48-AFFE-87A1DE786624}" type="slidenum">
              <a:t>‹#›</a:t>
            </a:fld>
            <a:endParaRPr lang="en-US"/>
          </a:p>
        </p:txBody>
      </p:sp>
    </p:spTree>
    <p:extLst>
      <p:ext uri="{BB962C8B-B14F-4D97-AF65-F5344CB8AC3E}">
        <p14:creationId xmlns:p14="http://schemas.microsoft.com/office/powerpoint/2010/main" val="200643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7ABBF-D91E-D306-BF25-5B6519D9D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0F3A40-2A6F-1514-0AA9-2EEEF87ECE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D10B6F-B649-3C7A-D7BF-80D20774A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370C74-5BE0-C153-5EEF-BF5F075828BA}"/>
              </a:ext>
            </a:extLst>
          </p:cNvPr>
          <p:cNvSpPr>
            <a:spLocks noGrp="1"/>
          </p:cNvSpPr>
          <p:nvPr>
            <p:ph type="dt" sz="half" idx="10"/>
          </p:nvPr>
        </p:nvSpPr>
        <p:spPr/>
        <p:txBody>
          <a:bodyPr/>
          <a:lstStyle/>
          <a:p>
            <a:fld id="{26808D88-5143-AD41-8628-90CDEE256DB3}" type="datetimeFigureOut">
              <a:t>5.02.2023</a:t>
            </a:fld>
            <a:endParaRPr lang="en-US"/>
          </a:p>
        </p:txBody>
      </p:sp>
      <p:sp>
        <p:nvSpPr>
          <p:cNvPr id="6" name="Footer Placeholder 5">
            <a:extLst>
              <a:ext uri="{FF2B5EF4-FFF2-40B4-BE49-F238E27FC236}">
                <a16:creationId xmlns:a16="http://schemas.microsoft.com/office/drawing/2014/main" id="{F0168575-FF29-9A87-5BD1-7E6C1AD61D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7C8C40-DCAD-3CA6-A04E-E7E4E0AA7774}"/>
              </a:ext>
            </a:extLst>
          </p:cNvPr>
          <p:cNvSpPr>
            <a:spLocks noGrp="1"/>
          </p:cNvSpPr>
          <p:nvPr>
            <p:ph type="sldNum" sz="quarter" idx="12"/>
          </p:nvPr>
        </p:nvSpPr>
        <p:spPr/>
        <p:txBody>
          <a:bodyPr/>
          <a:lstStyle/>
          <a:p>
            <a:fld id="{B574921F-FE33-FC48-AFFE-87A1DE786624}" type="slidenum">
              <a:t>‹#›</a:t>
            </a:fld>
            <a:endParaRPr lang="en-US"/>
          </a:p>
        </p:txBody>
      </p:sp>
    </p:spTree>
    <p:extLst>
      <p:ext uri="{BB962C8B-B14F-4D97-AF65-F5344CB8AC3E}">
        <p14:creationId xmlns:p14="http://schemas.microsoft.com/office/powerpoint/2010/main" val="3172833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FF2C5-E0A0-7BAA-31E2-168AC44069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A5428D-1292-40B4-E251-B50428514A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9E15DA-2C11-F58D-313D-A04D4742F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725C21-172D-0AB2-B960-82BA035B6D09}"/>
              </a:ext>
            </a:extLst>
          </p:cNvPr>
          <p:cNvSpPr>
            <a:spLocks noGrp="1"/>
          </p:cNvSpPr>
          <p:nvPr>
            <p:ph type="dt" sz="half" idx="10"/>
          </p:nvPr>
        </p:nvSpPr>
        <p:spPr/>
        <p:txBody>
          <a:bodyPr/>
          <a:lstStyle/>
          <a:p>
            <a:fld id="{26808D88-5143-AD41-8628-90CDEE256DB3}" type="datetimeFigureOut">
              <a:t>5.02.2023</a:t>
            </a:fld>
            <a:endParaRPr lang="en-US"/>
          </a:p>
        </p:txBody>
      </p:sp>
      <p:sp>
        <p:nvSpPr>
          <p:cNvPr id="6" name="Footer Placeholder 5">
            <a:extLst>
              <a:ext uri="{FF2B5EF4-FFF2-40B4-BE49-F238E27FC236}">
                <a16:creationId xmlns:a16="http://schemas.microsoft.com/office/drawing/2014/main" id="{158A49F6-49EF-843E-6BE6-CE87A3FB26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FCBAE9-08D2-EA59-910D-54638174523C}"/>
              </a:ext>
            </a:extLst>
          </p:cNvPr>
          <p:cNvSpPr>
            <a:spLocks noGrp="1"/>
          </p:cNvSpPr>
          <p:nvPr>
            <p:ph type="sldNum" sz="quarter" idx="12"/>
          </p:nvPr>
        </p:nvSpPr>
        <p:spPr/>
        <p:txBody>
          <a:bodyPr/>
          <a:lstStyle/>
          <a:p>
            <a:fld id="{B574921F-FE33-FC48-AFFE-87A1DE786624}" type="slidenum">
              <a:t>‹#›</a:t>
            </a:fld>
            <a:endParaRPr lang="en-US"/>
          </a:p>
        </p:txBody>
      </p:sp>
    </p:spTree>
    <p:extLst>
      <p:ext uri="{BB962C8B-B14F-4D97-AF65-F5344CB8AC3E}">
        <p14:creationId xmlns:p14="http://schemas.microsoft.com/office/powerpoint/2010/main" val="537902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1A6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05328-E9CA-5346-3203-B098A71912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B0B7F4-2357-7DB1-8513-D475845DA2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F6478-BA61-FADD-6412-634C9344C9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Avenir Book" panose="02000503020000020003" pitchFamily="2" charset="0"/>
              </a:defRPr>
            </a:lvl1pPr>
          </a:lstStyle>
          <a:p>
            <a:fld id="{26808D88-5143-AD41-8628-90CDEE256DB3}" type="datetimeFigureOut">
              <a:rPr lang="en-US"/>
              <a:pPr/>
              <a:t>2/5/2023</a:t>
            </a:fld>
            <a:endParaRPr lang="en-US"/>
          </a:p>
        </p:txBody>
      </p:sp>
      <p:sp>
        <p:nvSpPr>
          <p:cNvPr id="5" name="Footer Placeholder 4">
            <a:extLst>
              <a:ext uri="{FF2B5EF4-FFF2-40B4-BE49-F238E27FC236}">
                <a16:creationId xmlns:a16="http://schemas.microsoft.com/office/drawing/2014/main" id="{984D61CD-BB78-35CB-4F2D-AC19FCA239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Avenir Book"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03483879-0686-FC9D-1634-D48DA02C5D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Avenir Book" panose="02000503020000020003" pitchFamily="2" charset="0"/>
              </a:defRPr>
            </a:lvl1pPr>
          </a:lstStyle>
          <a:p>
            <a:fld id="{B574921F-FE33-FC48-AFFE-87A1DE786624}" type="slidenum">
              <a:rPr lang="en-US"/>
              <a:pPr/>
              <a:t>‹#›</a:t>
            </a:fld>
            <a:endParaRPr lang="en-US"/>
          </a:p>
        </p:txBody>
      </p:sp>
    </p:spTree>
    <p:extLst>
      <p:ext uri="{BB962C8B-B14F-4D97-AF65-F5344CB8AC3E}">
        <p14:creationId xmlns:p14="http://schemas.microsoft.com/office/powerpoint/2010/main" val="289212286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bg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8AC70-5468-A5CB-51CC-42D09E2346A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CE345C1-B992-B553-8B35-0778A57A454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61139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CC80-72DC-CDFB-EF2A-225BF567E130}"/>
              </a:ext>
            </a:extLst>
          </p:cNvPr>
          <p:cNvSpPr>
            <a:spLocks noGrp="1"/>
          </p:cNvSpPr>
          <p:nvPr>
            <p:ph type="title"/>
          </p:nvPr>
        </p:nvSpPr>
        <p:spPr/>
        <p:txBody>
          <a:bodyPr/>
          <a:lstStyle/>
          <a:p>
            <a:r>
              <a:rPr lang="en-US" b="1">
                <a:latin typeface="Avenir Black" panose="02000503020000020003" pitchFamily="2" charset="0"/>
              </a:rPr>
              <a:t>Disclaimer</a:t>
            </a:r>
          </a:p>
        </p:txBody>
      </p:sp>
      <p:sp>
        <p:nvSpPr>
          <p:cNvPr id="3" name="Content Placeholder 2">
            <a:extLst>
              <a:ext uri="{FF2B5EF4-FFF2-40B4-BE49-F238E27FC236}">
                <a16:creationId xmlns:a16="http://schemas.microsoft.com/office/drawing/2014/main" id="{0BECCE3B-C6CB-160E-7978-8F9D29D2838B}"/>
              </a:ext>
            </a:extLst>
          </p:cNvPr>
          <p:cNvSpPr>
            <a:spLocks noGrp="1"/>
          </p:cNvSpPr>
          <p:nvPr>
            <p:ph idx="1"/>
          </p:nvPr>
        </p:nvSpPr>
        <p:spPr/>
        <p:txBody>
          <a:bodyPr>
            <a:normAutofit/>
          </a:bodyPr>
          <a:lstStyle/>
          <a:p>
            <a:pPr algn="l"/>
            <a:r>
              <a:rPr lang="en-US" sz="2400" b="0" u="none" strike="noStrike">
                <a:solidFill>
                  <a:srgbClr val="D1D5DB"/>
                </a:solidFill>
                <a:effectLst/>
                <a:latin typeface="Avenir Medium" panose="02000503020000020003" pitchFamily="2" charset="0"/>
              </a:rPr>
              <a:t>The use of the information, methods, and data in the video presentation template is solely the responsibility of the researcher or clinician. The video presentation serves as a complementary resource and should not be used as a substitute for proper training and guidance. </a:t>
            </a:r>
          </a:p>
          <a:p>
            <a:pPr algn="l"/>
            <a:r>
              <a:rPr lang="en-US" sz="2400" b="0" u="none" strike="noStrike">
                <a:solidFill>
                  <a:srgbClr val="D1D5DB"/>
                </a:solidFill>
                <a:effectLst/>
                <a:latin typeface="Avenir Medium" panose="02000503020000020003" pitchFamily="2" charset="0"/>
              </a:rPr>
              <a:t>The viewer should verify the latest information provided by the manufacturer of any equipment used and ensure they are following proper indications, contraindications, and techniques. Neither Aves Publishing nor the Turkish Society of Gastroenterology will be held accountable for any physical harm or property damage resulting from the use of techniques, instruments, instructions, or ideas found in the video presentation.</a:t>
            </a:r>
          </a:p>
          <a:p>
            <a:endParaRPr lang="en-US" b="1"/>
          </a:p>
        </p:txBody>
      </p:sp>
    </p:spTree>
    <p:extLst>
      <p:ext uri="{BB962C8B-B14F-4D97-AF65-F5344CB8AC3E}">
        <p14:creationId xmlns:p14="http://schemas.microsoft.com/office/powerpoint/2010/main" val="2431813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3788"/>
            <a:ext cx="10515600" cy="1325563"/>
          </a:xfrm>
        </p:spPr>
        <p:txBody>
          <a:bodyPr>
            <a:normAutofit/>
          </a:bodyPr>
          <a:lstStyle/>
          <a:p>
            <a:pPr algn="ctr"/>
            <a:r>
              <a:rPr lang="en-US" dirty="0"/>
              <a:t>TITLE OF THE STUDY </a:t>
            </a:r>
          </a:p>
        </p:txBody>
      </p:sp>
      <p:sp>
        <p:nvSpPr>
          <p:cNvPr id="3" name="Content Placeholder 2"/>
          <p:cNvSpPr>
            <a:spLocks noGrp="1"/>
          </p:cNvSpPr>
          <p:nvPr>
            <p:ph idx="1"/>
          </p:nvPr>
        </p:nvSpPr>
        <p:spPr>
          <a:xfrm>
            <a:off x="1143001" y="3429000"/>
            <a:ext cx="9905998" cy="1164771"/>
          </a:xfrm>
        </p:spPr>
        <p:txBody>
          <a:bodyPr/>
          <a:lstStyle/>
          <a:p>
            <a:pPr marL="0" indent="0" algn="ctr">
              <a:buNone/>
            </a:pPr>
            <a:r>
              <a:rPr lang="en-US" dirty="0"/>
              <a:t>Author list and affiliations</a:t>
            </a:r>
          </a:p>
        </p:txBody>
      </p:sp>
    </p:spTree>
    <p:extLst>
      <p:ext uri="{BB962C8B-B14F-4D97-AF65-F5344CB8AC3E}">
        <p14:creationId xmlns:p14="http://schemas.microsoft.com/office/powerpoint/2010/main" val="2827526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3BB4-1813-02ED-CC60-AE116287FB92}"/>
              </a:ext>
            </a:extLst>
          </p:cNvPr>
          <p:cNvSpPr>
            <a:spLocks noGrp="1"/>
          </p:cNvSpPr>
          <p:nvPr>
            <p:ph type="title"/>
          </p:nvPr>
        </p:nvSpPr>
        <p:spPr/>
        <p:txBody>
          <a:bodyPr/>
          <a:lstStyle/>
          <a:p>
            <a:r>
              <a:rPr lang="en-US" dirty="0">
                <a:ea typeface="Helvetica" charset="0"/>
                <a:cs typeface="Helvetica" charset="0"/>
              </a:rPr>
              <a:t>Disclosures</a:t>
            </a:r>
            <a:endParaRPr lang="en-US"/>
          </a:p>
        </p:txBody>
      </p:sp>
      <p:sp>
        <p:nvSpPr>
          <p:cNvPr id="3" name="Content Placeholder 2">
            <a:extLst>
              <a:ext uri="{FF2B5EF4-FFF2-40B4-BE49-F238E27FC236}">
                <a16:creationId xmlns:a16="http://schemas.microsoft.com/office/drawing/2014/main" id="{0E0BB770-DEFF-8D70-4B11-8DADCA150302}"/>
              </a:ext>
            </a:extLst>
          </p:cNvPr>
          <p:cNvSpPr>
            <a:spLocks noGrp="1"/>
          </p:cNvSpPr>
          <p:nvPr>
            <p:ph idx="1"/>
          </p:nvPr>
        </p:nvSpPr>
        <p:spPr/>
        <p:txBody>
          <a:bodyPr/>
          <a:lstStyle/>
          <a:p>
            <a:r>
              <a:rPr lang="en-US"/>
              <a:t>Please disclose funding, ackowledgements, and all conflicts of interests for co-authors</a:t>
            </a:r>
          </a:p>
        </p:txBody>
      </p:sp>
    </p:spTree>
    <p:extLst>
      <p:ext uri="{BB962C8B-B14F-4D97-AF65-F5344CB8AC3E}">
        <p14:creationId xmlns:p14="http://schemas.microsoft.com/office/powerpoint/2010/main" val="1172059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518D-AFF7-AC56-B142-540DD9C840B7}"/>
              </a:ext>
            </a:extLst>
          </p:cNvPr>
          <p:cNvSpPr>
            <a:spLocks noGrp="1"/>
          </p:cNvSpPr>
          <p:nvPr>
            <p:ph type="title"/>
          </p:nvPr>
        </p:nvSpPr>
        <p:spPr/>
        <p:txBody>
          <a:bodyPr/>
          <a:lstStyle/>
          <a:p>
            <a:r>
              <a:rPr lang="en-US"/>
              <a:t>Case Presentation </a:t>
            </a:r>
          </a:p>
        </p:txBody>
      </p:sp>
      <p:sp>
        <p:nvSpPr>
          <p:cNvPr id="3" name="Content Placeholder 2">
            <a:extLst>
              <a:ext uri="{FF2B5EF4-FFF2-40B4-BE49-F238E27FC236}">
                <a16:creationId xmlns:a16="http://schemas.microsoft.com/office/drawing/2014/main" id="{015CD58A-C6CF-8143-99E4-9B1CF94B773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24636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E368-89C8-4704-BD4F-3BDDC3E69830}"/>
              </a:ext>
            </a:extLst>
          </p:cNvPr>
          <p:cNvSpPr>
            <a:spLocks noGrp="1"/>
          </p:cNvSpPr>
          <p:nvPr>
            <p:ph type="title"/>
          </p:nvPr>
        </p:nvSpPr>
        <p:spPr/>
        <p:txBody>
          <a:bodyPr/>
          <a:lstStyle/>
          <a:p>
            <a:r>
              <a:rPr lang="en-US"/>
              <a:t>Technique </a:t>
            </a:r>
          </a:p>
        </p:txBody>
      </p:sp>
      <p:sp>
        <p:nvSpPr>
          <p:cNvPr id="3" name="Content Placeholder 2">
            <a:extLst>
              <a:ext uri="{FF2B5EF4-FFF2-40B4-BE49-F238E27FC236}">
                <a16:creationId xmlns:a16="http://schemas.microsoft.com/office/drawing/2014/main" id="{BA018F15-3C97-A4B4-1522-00FAF8C6797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33528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A29F-C133-D80A-7A2E-4E969F0765FD}"/>
              </a:ext>
            </a:extLst>
          </p:cNvPr>
          <p:cNvSpPr>
            <a:spLocks noGrp="1"/>
          </p:cNvSpPr>
          <p:nvPr>
            <p:ph type="title"/>
          </p:nvPr>
        </p:nvSpPr>
        <p:spPr/>
        <p:txBody>
          <a:bodyPr/>
          <a:lstStyle/>
          <a:p>
            <a:r>
              <a:rPr lang="en-US"/>
              <a:t>Video </a:t>
            </a:r>
          </a:p>
        </p:txBody>
      </p:sp>
      <p:sp>
        <p:nvSpPr>
          <p:cNvPr id="3" name="Content Placeholder 2">
            <a:extLst>
              <a:ext uri="{FF2B5EF4-FFF2-40B4-BE49-F238E27FC236}">
                <a16:creationId xmlns:a16="http://schemas.microsoft.com/office/drawing/2014/main" id="{73291E14-9FD2-01C9-5D3B-403CB998EFB1}"/>
              </a:ext>
            </a:extLst>
          </p:cNvPr>
          <p:cNvSpPr>
            <a:spLocks noGrp="1"/>
          </p:cNvSpPr>
          <p:nvPr>
            <p:ph idx="1"/>
          </p:nvPr>
        </p:nvSpPr>
        <p:spPr>
          <a:xfrm>
            <a:off x="527957" y="1253331"/>
            <a:ext cx="11136086" cy="4351338"/>
          </a:xfrm>
        </p:spPr>
        <p:txBody>
          <a:bodyPr anchor="ctr"/>
          <a:lstStyle/>
          <a:p>
            <a:pPr marL="0" indent="0" algn="ctr">
              <a:lnSpc>
                <a:spcPct val="200000"/>
              </a:lnSpc>
              <a:buNone/>
            </a:pPr>
            <a:r>
              <a:rPr lang="en-US" i="1"/>
              <a:t>Insert your video here</a:t>
            </a:r>
          </a:p>
          <a:p>
            <a:pPr marL="0" indent="0" algn="ctr">
              <a:lnSpc>
                <a:spcPct val="200000"/>
              </a:lnSpc>
              <a:buNone/>
            </a:pPr>
            <a:r>
              <a:rPr lang="en-US" i="1"/>
              <a:t>Please review instructions in the author guidelines </a:t>
            </a:r>
          </a:p>
        </p:txBody>
      </p:sp>
    </p:spTree>
    <p:extLst>
      <p:ext uri="{BB962C8B-B14F-4D97-AF65-F5344CB8AC3E}">
        <p14:creationId xmlns:p14="http://schemas.microsoft.com/office/powerpoint/2010/main" val="3976784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7599F-69E2-6573-83AA-0AAD035BABDD}"/>
              </a:ext>
            </a:extLst>
          </p:cNvPr>
          <p:cNvSpPr>
            <a:spLocks noGrp="1"/>
          </p:cNvSpPr>
          <p:nvPr>
            <p:ph type="title"/>
          </p:nvPr>
        </p:nvSpPr>
        <p:spPr/>
        <p:txBody>
          <a:bodyPr/>
          <a:lstStyle/>
          <a:p>
            <a:r>
              <a:rPr lang="en-US"/>
              <a:t>Conclusion</a:t>
            </a:r>
          </a:p>
        </p:txBody>
      </p:sp>
      <p:sp>
        <p:nvSpPr>
          <p:cNvPr id="3" name="Content Placeholder 2">
            <a:extLst>
              <a:ext uri="{FF2B5EF4-FFF2-40B4-BE49-F238E27FC236}">
                <a16:creationId xmlns:a16="http://schemas.microsoft.com/office/drawing/2014/main" id="{3D8B7B73-F9DD-CCDE-AFAA-FA14691DD90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3621255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TotalTime>
  <Words>153</Words>
  <Application>Microsoft Office PowerPoint</Application>
  <PresentationFormat>Geniş ekran</PresentationFormat>
  <Paragraphs>13</Paragraphs>
  <Slides>8</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8</vt:i4>
      </vt:variant>
    </vt:vector>
  </HeadingPairs>
  <TitlesOfParts>
    <vt:vector size="15" baseType="lpstr">
      <vt:lpstr>Arial</vt:lpstr>
      <vt:lpstr>Avenir Heavy</vt:lpstr>
      <vt:lpstr>Avenir Book</vt:lpstr>
      <vt:lpstr>Avenir Black</vt:lpstr>
      <vt:lpstr>Avenir Medium</vt:lpstr>
      <vt:lpstr>Helvetica</vt:lpstr>
      <vt:lpstr>Custom Design</vt:lpstr>
      <vt:lpstr>PowerPoint Sunusu</vt:lpstr>
      <vt:lpstr>Disclaimer</vt:lpstr>
      <vt:lpstr>TITLE OF THE STUDY </vt:lpstr>
      <vt:lpstr>Disclosures</vt:lpstr>
      <vt:lpstr>Case Presentation </vt:lpstr>
      <vt:lpstr>Technique </vt:lpstr>
      <vt:lpstr>Video </vt:lpstr>
      <vt:lpstr>Conclusion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Aydın Köksal</cp:lastModifiedBy>
  <cp:revision>4</cp:revision>
  <dcterms:created xsi:type="dcterms:W3CDTF">2023-02-04T15:31:59Z</dcterms:created>
  <dcterms:modified xsi:type="dcterms:W3CDTF">2023-02-05T17:17:55Z</dcterms:modified>
</cp:coreProperties>
</file>